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2"/>
    <p:sldMasterId id="2147483675" r:id="rId3"/>
    <p:sldMasterId id="2147483690" r:id="rId4"/>
    <p:sldMasterId id="2147483702" r:id="rId5"/>
    <p:sldMasterId id="2147483717" r:id="rId6"/>
    <p:sldMasterId id="2147483731" r:id="rId7"/>
    <p:sldMasterId id="2147483746" r:id="rId8"/>
    <p:sldMasterId id="2147483758" r:id="rId9"/>
    <p:sldMasterId id="2147483770" r:id="rId10"/>
  </p:sldMasterIdLst>
  <p:notesMasterIdLst>
    <p:notesMasterId r:id="rId26"/>
  </p:notesMasterIdLst>
  <p:handoutMasterIdLst>
    <p:handoutMasterId r:id="rId27"/>
  </p:handout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9" r:id="rId23"/>
    <p:sldId id="270" r:id="rId24"/>
    <p:sldId id="26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25F"/>
    <a:srgbClr val="1775A9"/>
    <a:srgbClr val="2AA0E2"/>
    <a:srgbClr val="62B9E9"/>
    <a:srgbClr val="6CBDEA"/>
    <a:srgbClr val="1FB7DB"/>
    <a:srgbClr val="1992AF"/>
    <a:srgbClr val="2AD9E2"/>
    <a:srgbClr val="19B1B9"/>
    <a:srgbClr val="138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7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6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9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3.xml"/><Relationship Id="rId9" Type="http://schemas.openxmlformats.org/officeDocument/2006/relationships/slideMaster" Target="slideMasters/slideMaster8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20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91169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1755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4162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300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3614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9840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76693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87504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8207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75514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3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90483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37191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9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230" y="0"/>
            <a:ext cx="42557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9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34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199" y="226629"/>
            <a:ext cx="3011430" cy="87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9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304978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45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70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67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2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444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05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74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88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6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26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15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59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93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3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9121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996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55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83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845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609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2998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434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040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38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12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641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32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62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90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40587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6370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84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51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01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89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71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205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66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5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05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86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176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036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9711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2579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1080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7353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0436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06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46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1132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019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8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51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04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151448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4162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2642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4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4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3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3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45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21.11.2017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03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3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7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7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801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9283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32333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33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473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1932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9429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8173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86809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457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20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66189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72437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08584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77743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1936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26129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70634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4993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614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421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91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21.11.2017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901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6629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855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74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8" orient="horz" pos="2160" userDrawn="1">
          <p15:clr>
            <a:srgbClr val="F26B43"/>
          </p15:clr>
        </p15:guide>
        <p15:guide id="9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1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29" r:id="rId12"/>
    <p:sldLayoutId id="214748373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29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8" orient="horz" pos="2160" userDrawn="1">
          <p15:clr>
            <a:srgbClr val="F26B43"/>
          </p15:clr>
        </p15:guide>
        <p15:guide id="9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0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0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96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lck.yandex.ru/redir/nWO_r1F33ck?data=NnBZTWRhdFZKOHRaTENSMFc4S0VQRHdjN2h3LWFuVzU5M2E4a3ExS0d6VENyTmY5UjlXNFR4TW9UUXBrZlFSbmtlTkFFTkhUSzh1WExXTmNEQjhRMm96MWd5elhYNmZjNy1kWlh5aURUb3BJSE1Ta3ZWekduX3ZkczNCWGwwQVk0b0RfdHA2WGJmd1JQbTdWdXdRNFhTWF9GdTdWV1I0VFFUWWJEVnQxRDJudjhOM0dDVUFnRU5HN3l0ekVXNWlwdHRFSlBFUW82NW9yY0llLWxLV1VIVVFFcnUtb3JEc3VlUGVjVHQ4d1l4UQ&amp;b64e=2&amp;sign=6f1e8cbaec7d398c9177ab778f945884&amp;keyno=17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4930"/>
            <a:ext cx="5045562" cy="14605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230" y="0"/>
            <a:ext cx="425577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Установка плагинов</a:t>
            </a:r>
            <a:r>
              <a:rPr lang="en-US" sz="5400" dirty="0"/>
              <a:t> BOS </a:t>
            </a:r>
            <a:r>
              <a:rPr lang="ru-RU" sz="5400" dirty="0"/>
              <a:t>для</a:t>
            </a:r>
            <a:r>
              <a:rPr lang="en-US" sz="5400" dirty="0"/>
              <a:t> </a:t>
            </a:r>
            <a:r>
              <a:rPr lang="en-US" sz="5400" dirty="0" err="1" smtClean="0"/>
              <a:t>iikoFront</a:t>
            </a:r>
            <a:r>
              <a:rPr lang="ru-RU" sz="5400" dirty="0" smtClean="0"/>
              <a:t> </a:t>
            </a:r>
            <a:r>
              <a:rPr lang="ru-RU" sz="5400" dirty="0" smtClean="0"/>
              <a:t>и </a:t>
            </a:r>
            <a:r>
              <a:rPr lang="en-US" sz="5400" dirty="0" err="1" smtClean="0"/>
              <a:t>iikoRMS</a:t>
            </a:r>
            <a:endParaRPr lang="ru-RU" sz="5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Андрей Николаев</a:t>
            </a:r>
          </a:p>
          <a:p>
            <a:r>
              <a:rPr lang="ru-RU" sz="3200" dirty="0" smtClean="0"/>
              <a:t>Александр Баландин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681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проблемы и пути решения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72" y="1589720"/>
            <a:ext cx="7526576" cy="4582480"/>
          </a:xfrm>
        </p:spPr>
      </p:pic>
    </p:spTree>
    <p:extLst>
      <p:ext uri="{BB962C8B-B14F-4D97-AF65-F5344CB8AC3E}">
        <p14:creationId xmlns:p14="http://schemas.microsoft.com/office/powerpoint/2010/main" val="173709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проблемы и пути решения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8280" y="1753985"/>
            <a:ext cx="9601200" cy="4343400"/>
          </a:xfrm>
        </p:spPr>
        <p:txBody>
          <a:bodyPr/>
          <a:lstStyle/>
          <a:p>
            <a:r>
              <a:rPr lang="en-US" dirty="0"/>
              <a:t>[2017-11-15 01:02:20,768]  INFO [ 1] - Initialized as V4 plugin.</a:t>
            </a:r>
          </a:p>
          <a:p>
            <a:r>
              <a:rPr lang="ru-RU" dirty="0"/>
              <a:t>Вы молодец! Внедрять плагины совсем не страшно.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Регламент передачи заявки в </a:t>
            </a:r>
            <a:r>
              <a:rPr lang="en-US" dirty="0"/>
              <a:t>BOS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8280" y="1753985"/>
            <a:ext cx="9601200" cy="43434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Посмотрите лог и попробуйте </a:t>
            </a:r>
            <a:r>
              <a:rPr lang="ru-RU" strike="sngStrike" dirty="0"/>
              <a:t>решить сами</a:t>
            </a:r>
            <a:r>
              <a:rPr lang="ru-RU" dirty="0"/>
              <a:t> или дать ответ клиенту, почему такое происходит(не баг, а фича)</a:t>
            </a:r>
          </a:p>
          <a:p>
            <a:r>
              <a:rPr lang="ru-RU" dirty="0"/>
              <a:t>Баг… Выключите </a:t>
            </a:r>
            <a:r>
              <a:rPr lang="en-US" err="1"/>
              <a:t>iikoFront</a:t>
            </a:r>
            <a:r>
              <a:rPr lang="en-US" dirty="0"/>
              <a:t>. </a:t>
            </a:r>
            <a:r>
              <a:rPr lang="ru-RU" dirty="0"/>
              <a:t>Откройте диспетчер задач и убедитесь, что все процессы </a:t>
            </a:r>
            <a:r>
              <a:rPr lang="en-US" err="1"/>
              <a:t>Resto.Front.Api.Host</a:t>
            </a:r>
            <a:r>
              <a:rPr lang="en-US" dirty="0"/>
              <a:t> </a:t>
            </a:r>
            <a:r>
              <a:rPr lang="ru-RU" dirty="0"/>
              <a:t>мертвы</a:t>
            </a:r>
          </a:p>
          <a:p>
            <a:r>
              <a:rPr lang="ru-RU" dirty="0"/>
              <a:t>Попробуйте воспроизвести ошибку после рестарта</a:t>
            </a:r>
          </a:p>
          <a:p>
            <a:r>
              <a:rPr lang="ru-RU" dirty="0"/>
              <a:t>Если ошибку явно видно из лога можно прислать вырезку сразу в </a:t>
            </a:r>
            <a:r>
              <a:rPr lang="ru-RU" dirty="0" err="1"/>
              <a:t>слаке</a:t>
            </a:r>
            <a:r>
              <a:rPr lang="ru-RU" dirty="0"/>
              <a:t> напрямую(через </a:t>
            </a:r>
            <a:r>
              <a:rPr lang="ru-RU" dirty="0" err="1"/>
              <a:t>сниппет</a:t>
            </a:r>
            <a:r>
              <a:rPr lang="ru-RU" dirty="0"/>
              <a:t>), если непонятно что ответить клиенту</a:t>
            </a:r>
          </a:p>
          <a:p>
            <a:r>
              <a:rPr lang="ru-RU" dirty="0"/>
              <a:t>Лог плагина забираем обязательно и кидаем нам</a:t>
            </a:r>
          </a:p>
          <a:p>
            <a:r>
              <a:rPr lang="ru-RU" dirty="0"/>
              <a:t>Говорим, при каких действиях происходит проблема</a:t>
            </a:r>
          </a:p>
          <a:p>
            <a:r>
              <a:rPr lang="ru-RU" dirty="0"/>
              <a:t>Как найти клиента в </a:t>
            </a:r>
            <a:r>
              <a:rPr lang="en-US" dirty="0"/>
              <a:t>RDM</a:t>
            </a:r>
            <a:r>
              <a:rPr lang="ru-RU" dirty="0"/>
              <a:t> или как получить доступ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0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65239-1871-4DF9-B6F4-F089C37A0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Коротко</a:t>
            </a:r>
            <a:r>
              <a:rPr lang="en-GB" dirty="0"/>
              <a:t> о </a:t>
            </a:r>
            <a:r>
              <a:rPr lang="en-GB" dirty="0" err="1"/>
              <a:t>плагинах</a:t>
            </a:r>
            <a:r>
              <a:rPr lang="en-GB" dirty="0"/>
              <a:t> </a:t>
            </a:r>
            <a:r>
              <a:rPr lang="en-GB" dirty="0" err="1"/>
              <a:t>для</a:t>
            </a:r>
            <a:r>
              <a:rPr lang="en-GB" dirty="0"/>
              <a:t> </a:t>
            </a:r>
            <a:r>
              <a:rPr lang="en-GB" dirty="0" err="1"/>
              <a:t>iikoRMS</a:t>
            </a:r>
            <a:r>
              <a:rPr lang="en-GB" dirty="0"/>
              <a:t>/Chain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1C269-8B20-43BC-B7FA-321B9A288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 err="1"/>
              <a:t>Их</a:t>
            </a:r>
            <a:r>
              <a:rPr lang="en-GB" dirty="0"/>
              <a:t> </a:t>
            </a:r>
            <a:r>
              <a:rPr lang="en-GB" dirty="0" err="1"/>
              <a:t>не</a:t>
            </a:r>
            <a:r>
              <a:rPr lang="en-GB" dirty="0"/>
              <a:t> </a:t>
            </a:r>
            <a:r>
              <a:rPr lang="en-GB" dirty="0" err="1"/>
              <a:t>существует</a:t>
            </a:r>
          </a:p>
          <a:p>
            <a:r>
              <a:rPr lang="en-GB" dirty="0"/>
              <a:t>web-</a:t>
            </a:r>
            <a:r>
              <a:rPr lang="en-GB" dirty="0" err="1"/>
              <a:t>inf</a:t>
            </a:r>
            <a:r>
              <a:rPr lang="en-GB" dirty="0"/>
              <a:t>-lib-jar-files-allowed=FirstJar.jar, SecondJar.jar</a:t>
            </a:r>
          </a:p>
          <a:p>
            <a:r>
              <a:rPr lang="en-GB" dirty="0" err="1"/>
              <a:t>Файлы</a:t>
            </a:r>
            <a:r>
              <a:rPr lang="en-GB" dirty="0"/>
              <a:t> *.</a:t>
            </a:r>
            <a:r>
              <a:rPr lang="en-GB" dirty="0" err="1"/>
              <a:t>jsp</a:t>
            </a:r>
            <a:r>
              <a:rPr lang="en-GB" dirty="0"/>
              <a:t> в Server/exploded/service/...</a:t>
            </a:r>
          </a:p>
          <a:p>
            <a:r>
              <a:rPr lang="en-GB" dirty="0" err="1"/>
              <a:t>Файлы</a:t>
            </a:r>
            <a:r>
              <a:rPr lang="en-GB" dirty="0"/>
              <a:t> *.jar в Server/exploded/WEB-INF/lib/ + </a:t>
            </a:r>
            <a:r>
              <a:rPr lang="en-GB" dirty="0" err="1"/>
              <a:t>перезапуск</a:t>
            </a:r>
            <a:r>
              <a:rPr lang="en-GB" dirty="0"/>
              <a:t> </a:t>
            </a:r>
            <a:r>
              <a:rPr lang="en-GB" dirty="0" err="1"/>
              <a:t>сервера</a:t>
            </a:r>
          </a:p>
          <a:p>
            <a:r>
              <a:rPr lang="en-GB" dirty="0"/>
              <a:t>*.</a:t>
            </a:r>
            <a:r>
              <a:rPr lang="en-GB" err="1"/>
              <a:t>jsp</a:t>
            </a:r>
            <a:r>
              <a:rPr lang="en-GB" dirty="0"/>
              <a:t> </a:t>
            </a:r>
            <a:r>
              <a:rPr lang="en-GB" err="1"/>
              <a:t>доступны</a:t>
            </a:r>
            <a:r>
              <a:rPr lang="en-GB" dirty="0"/>
              <a:t> </a:t>
            </a:r>
            <a:r>
              <a:rPr lang="en-GB" err="1"/>
              <a:t>по</a:t>
            </a:r>
            <a:r>
              <a:rPr lang="en-GB" dirty="0"/>
              <a:t> </a:t>
            </a:r>
            <a:r>
              <a:rPr lang="en-GB" err="1"/>
              <a:t>адресу</a:t>
            </a:r>
            <a:r>
              <a:rPr lang="en-GB" dirty="0"/>
              <a:t> {</a:t>
            </a:r>
            <a:r>
              <a:rPr lang="en-GB" err="1"/>
              <a:t>url</a:t>
            </a:r>
            <a:r>
              <a:rPr lang="en-GB" dirty="0"/>
              <a:t>}:{port}/resto/service/...</a:t>
            </a:r>
          </a:p>
        </p:txBody>
      </p:sp>
    </p:spTree>
    <p:extLst>
      <p:ext uri="{BB962C8B-B14F-4D97-AF65-F5344CB8AC3E}">
        <p14:creationId xmlns:p14="http://schemas.microsoft.com/office/powerpoint/2010/main" val="399739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4A20-2E1B-4D2C-BCFB-CB7511F3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Возможные</a:t>
            </a:r>
            <a:r>
              <a:rPr lang="en-GB" dirty="0"/>
              <a:t> </a:t>
            </a:r>
            <a:r>
              <a:rPr lang="en-GB" dirty="0" err="1"/>
              <a:t>ошибки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DB8E-BA6C-41C3-99D7-DF2A1FAC2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dirty="0" err="1"/>
              <a:t>Сервер</a:t>
            </a:r>
            <a:r>
              <a:rPr lang="en-GB" dirty="0"/>
              <a:t> </a:t>
            </a:r>
            <a:r>
              <a:rPr lang="en-GB" dirty="0" err="1"/>
              <a:t>не</a:t>
            </a:r>
            <a:r>
              <a:rPr lang="en-GB" dirty="0"/>
              <a:t> </a:t>
            </a:r>
            <a:r>
              <a:rPr lang="en-GB" dirty="0" err="1"/>
              <a:t>стартует</a:t>
            </a:r>
            <a:r>
              <a:rPr lang="en-GB" dirty="0"/>
              <a:t>, </a:t>
            </a:r>
            <a:r>
              <a:rPr lang="en-GB" dirty="0" err="1"/>
              <a:t>ругается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web-</a:t>
            </a:r>
            <a:r>
              <a:rPr lang="en-GB" dirty="0" err="1"/>
              <a:t>inf</a:t>
            </a:r>
            <a:r>
              <a:rPr lang="en-GB" dirty="0"/>
              <a:t>-lib-jar-files-allowed</a:t>
            </a:r>
          </a:p>
          <a:p>
            <a:r>
              <a:rPr lang="en-GB" dirty="0" err="1"/>
              <a:t>Сервер</a:t>
            </a:r>
            <a:r>
              <a:rPr lang="en-GB" dirty="0"/>
              <a:t> </a:t>
            </a:r>
            <a:r>
              <a:rPr lang="en-GB" dirty="0" err="1"/>
              <a:t>не</a:t>
            </a:r>
            <a:r>
              <a:rPr lang="en-GB" dirty="0"/>
              <a:t> </a:t>
            </a:r>
            <a:r>
              <a:rPr lang="en-GB" dirty="0" err="1"/>
              <a:t>стартует</a:t>
            </a:r>
            <a:r>
              <a:rPr lang="en-GB" dirty="0"/>
              <a:t>, </a:t>
            </a:r>
            <a:r>
              <a:rPr lang="en-GB" dirty="0" err="1"/>
              <a:t>ругается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какую-то</a:t>
            </a:r>
            <a:r>
              <a:rPr lang="en-GB" dirty="0"/>
              <a:t> </a:t>
            </a:r>
            <a:r>
              <a:rPr lang="en-GB" dirty="0" err="1"/>
              <a:t>таблицу</a:t>
            </a:r>
            <a:r>
              <a:rPr lang="en-GB" dirty="0"/>
              <a:t> в БД</a:t>
            </a:r>
          </a:p>
          <a:p>
            <a:r>
              <a:rPr lang="en-GB" dirty="0" err="1"/>
              <a:t>При</a:t>
            </a:r>
            <a:r>
              <a:rPr lang="en-GB" dirty="0"/>
              <a:t> </a:t>
            </a:r>
            <a:r>
              <a:rPr lang="en-GB" dirty="0" err="1"/>
              <a:t>работе</a:t>
            </a:r>
            <a:r>
              <a:rPr lang="en-GB" dirty="0"/>
              <a:t> </a:t>
            </a:r>
            <a:r>
              <a:rPr lang="en-GB" dirty="0" err="1"/>
              <a:t>плагина</a:t>
            </a:r>
            <a:r>
              <a:rPr lang="en-GB" dirty="0"/>
              <a:t> </a:t>
            </a:r>
            <a:r>
              <a:rPr lang="en-GB" dirty="0" err="1"/>
              <a:t>ругается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различного</a:t>
            </a:r>
            <a:r>
              <a:rPr lang="en-GB" dirty="0"/>
              <a:t> </a:t>
            </a:r>
            <a:r>
              <a:rPr lang="en-GB" dirty="0" err="1"/>
              <a:t>рода</a:t>
            </a:r>
            <a:r>
              <a:rPr lang="en-GB" dirty="0"/>
              <a:t> </a:t>
            </a:r>
            <a:r>
              <a:rPr lang="en-GB" dirty="0" err="1"/>
              <a:t>ошибки</a:t>
            </a:r>
            <a:r>
              <a:rPr lang="en-GB" dirty="0"/>
              <a:t> (Permission denied, unauthorized, etc.)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Как</a:t>
            </a:r>
            <a:r>
              <a:rPr lang="en-GB" dirty="0"/>
              <a:t> </a:t>
            </a:r>
            <a:r>
              <a:rPr lang="en-GB" dirty="0" err="1"/>
              <a:t>избежать</a:t>
            </a:r>
            <a:r>
              <a:rPr lang="en-GB" dirty="0"/>
              <a:t> </a:t>
            </a:r>
            <a:r>
              <a:rPr lang="en-GB" dirty="0" err="1"/>
              <a:t>ошибок</a:t>
            </a:r>
            <a:r>
              <a:rPr lang="en-GB" dirty="0"/>
              <a:t>?</a:t>
            </a:r>
          </a:p>
          <a:p>
            <a:r>
              <a:rPr lang="en-GB" dirty="0" err="1"/>
              <a:t>Просто</a:t>
            </a:r>
            <a:r>
              <a:rPr lang="en-GB" dirty="0"/>
              <a:t> </a:t>
            </a:r>
            <a:r>
              <a:rPr lang="en-GB" dirty="0" err="1"/>
              <a:t>внимательно</a:t>
            </a:r>
            <a:r>
              <a:rPr lang="en-GB" dirty="0"/>
              <a:t> </a:t>
            </a:r>
            <a:r>
              <a:rPr lang="en-GB" dirty="0" err="1"/>
              <a:t>следовать</a:t>
            </a:r>
            <a:r>
              <a:rPr lang="en-GB" dirty="0"/>
              <a:t> </a:t>
            </a:r>
            <a:r>
              <a:rPr lang="en-GB" dirty="0" err="1"/>
              <a:t>приложенной</a:t>
            </a:r>
            <a:r>
              <a:rPr lang="en-GB" dirty="0"/>
              <a:t> к </a:t>
            </a:r>
            <a:r>
              <a:rPr lang="en-GB" dirty="0" err="1"/>
              <a:t>плагину</a:t>
            </a:r>
            <a:r>
              <a:rPr lang="en-GB" dirty="0"/>
              <a:t> </a:t>
            </a:r>
            <a:r>
              <a:rPr lang="en-GB" dirty="0" err="1"/>
              <a:t>инструкции</a:t>
            </a:r>
            <a:r>
              <a:rPr lang="en-GB" dirty="0"/>
              <a:t>.</a:t>
            </a:r>
          </a:p>
          <a:p>
            <a:r>
              <a:rPr lang="en-GB" dirty="0" err="1"/>
              <a:t>Быть</a:t>
            </a:r>
            <a:r>
              <a:rPr lang="en-GB" dirty="0"/>
              <a:t> </a:t>
            </a:r>
            <a:r>
              <a:rPr lang="en-GB" dirty="0" err="1"/>
              <a:t>аккуратным</a:t>
            </a:r>
            <a:r>
              <a:rPr lang="en-GB" dirty="0"/>
              <a:t>, </a:t>
            </a:r>
            <a:r>
              <a:rPr lang="en-GB" dirty="0" err="1"/>
              <a:t>обновляя</a:t>
            </a:r>
            <a:r>
              <a:rPr lang="en-GB" dirty="0"/>
              <a:t> </a:t>
            </a:r>
            <a:r>
              <a:rPr lang="en-GB" dirty="0" err="1"/>
              <a:t>сервер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452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</a:t>
            </a:r>
            <a:r>
              <a:rPr lang="ru-RU" dirty="0"/>
              <a:t> - внедрение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8280" y="1753985"/>
            <a:ext cx="9601200" cy="4343400"/>
          </a:xfrm>
        </p:spPr>
        <p:txBody>
          <a:bodyPr>
            <a:normAutofit/>
          </a:bodyPr>
          <a:lstStyle/>
          <a:p>
            <a:r>
              <a:rPr lang="ru-RU" dirty="0"/>
              <a:t>Болтовня ничего не стоит, покажите нам </a:t>
            </a:r>
            <a:r>
              <a:rPr lang="ru-RU" strike="sngStrike" dirty="0"/>
              <a:t>код</a:t>
            </a:r>
            <a:r>
              <a:rPr lang="ru-RU" dirty="0"/>
              <a:t> внедрение!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4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Программа обучения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Основные термины и что должен знать каждый технарь</a:t>
            </a:r>
          </a:p>
          <a:p>
            <a:r>
              <a:rPr lang="ru-RU" dirty="0"/>
              <a:t>Системные требования для плагинов</a:t>
            </a:r>
          </a:p>
          <a:p>
            <a:r>
              <a:rPr lang="ru-RU" dirty="0"/>
              <a:t>Процесс установки и настройки</a:t>
            </a:r>
          </a:p>
          <a:p>
            <a:r>
              <a:rPr lang="ru-RU" dirty="0"/>
              <a:t>Типичные проблемы и варианты их решения</a:t>
            </a:r>
          </a:p>
          <a:p>
            <a:r>
              <a:rPr lang="ru-RU" dirty="0"/>
              <a:t>Как</a:t>
            </a:r>
            <a:r>
              <a:rPr lang="en-US" dirty="0"/>
              <a:t> </a:t>
            </a:r>
            <a:r>
              <a:rPr lang="ru-RU" dirty="0"/>
              <a:t>правильно передать заявку в </a:t>
            </a:r>
            <a:r>
              <a:rPr lang="en-US" dirty="0" smtClean="0"/>
              <a:t>BOS</a:t>
            </a:r>
          </a:p>
          <a:p>
            <a:r>
              <a:rPr lang="ru-RU" dirty="0" smtClean="0"/>
              <a:t>Плагины для </a:t>
            </a:r>
            <a:r>
              <a:rPr lang="en-US" dirty="0" err="1" smtClean="0"/>
              <a:t>iikoRMS</a:t>
            </a:r>
            <a:endParaRPr lang="ru-RU" dirty="0"/>
          </a:p>
          <a:p>
            <a:r>
              <a:rPr lang="en-US" dirty="0"/>
              <a:t>Live – </a:t>
            </a:r>
            <a:r>
              <a:rPr lang="ru-RU" dirty="0"/>
              <a:t>внедрение</a:t>
            </a:r>
          </a:p>
        </p:txBody>
      </p:sp>
    </p:spTree>
    <p:extLst>
      <p:ext uri="{BB962C8B-B14F-4D97-AF65-F5344CB8AC3E}">
        <p14:creationId xmlns:p14="http://schemas.microsoft.com/office/powerpoint/2010/main" val="445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термины: </a:t>
            </a:r>
            <a:r>
              <a:rPr lang="en-US" dirty="0"/>
              <a:t>.NET Framework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Набор готовых библиотек для разработчиков и среда исполнения для программ</a:t>
            </a:r>
          </a:p>
          <a:p>
            <a:r>
              <a:rPr lang="ru-RU" dirty="0"/>
              <a:t>Важно знать: максимальная версия </a:t>
            </a:r>
            <a:r>
              <a:rPr lang="en-US" dirty="0" err="1"/>
              <a:t>.net</a:t>
            </a:r>
            <a:r>
              <a:rPr lang="en-US" dirty="0"/>
              <a:t> </a:t>
            </a:r>
            <a:r>
              <a:rPr lang="ru-RU" dirty="0"/>
              <a:t>для </a:t>
            </a:r>
            <a:r>
              <a:rPr lang="en-US" dirty="0"/>
              <a:t>windows </a:t>
            </a:r>
            <a:r>
              <a:rPr lang="en-US" dirty="0" err="1"/>
              <a:t>xp</a:t>
            </a:r>
            <a:r>
              <a:rPr lang="en-US" dirty="0"/>
              <a:t> – 4.0.</a:t>
            </a:r>
          </a:p>
          <a:p>
            <a:r>
              <a:rPr lang="ru-RU" dirty="0"/>
              <a:t>Требования к </a:t>
            </a:r>
            <a:r>
              <a:rPr lang="en-US" dirty="0"/>
              <a:t>windows </a:t>
            </a:r>
            <a:r>
              <a:rPr lang="ru-RU" dirty="0"/>
              <a:t>в 99% случаев вытекают из требований к </a:t>
            </a:r>
            <a:r>
              <a:rPr lang="en-US" dirty="0" err="1"/>
              <a:t>.net</a:t>
            </a:r>
            <a:endParaRPr lang="en-US" dirty="0"/>
          </a:p>
          <a:p>
            <a:r>
              <a:rPr lang="ru-RU" dirty="0"/>
              <a:t>Программы могут работать лучше, если обновить </a:t>
            </a:r>
            <a:r>
              <a:rPr lang="en-US" dirty="0" err="1"/>
              <a:t>.net</a:t>
            </a:r>
            <a:endParaRPr lang="en-US" dirty="0"/>
          </a:p>
          <a:p>
            <a:r>
              <a:rPr lang="ru-RU" dirty="0"/>
              <a:t>При разработке, </a:t>
            </a:r>
            <a:r>
              <a:rPr lang="en-US" dirty="0"/>
              <a:t>BOS </a:t>
            </a:r>
            <a:r>
              <a:rPr lang="ru-RU" dirty="0"/>
              <a:t>выбирает версию </a:t>
            </a:r>
            <a:r>
              <a:rPr lang="en-US" dirty="0" err="1"/>
              <a:t>.net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которую будет использовать плагин</a:t>
            </a:r>
          </a:p>
          <a:p>
            <a:r>
              <a:rPr lang="ru-RU" dirty="0"/>
              <a:t>В </a:t>
            </a:r>
            <a:r>
              <a:rPr lang="en-US" dirty="0"/>
              <a:t>win 10 </a:t>
            </a:r>
            <a:r>
              <a:rPr lang="ru-RU" dirty="0"/>
              <a:t>по умолчанию установлен </a:t>
            </a:r>
            <a:r>
              <a:rPr lang="en-US" dirty="0" err="1"/>
              <a:t>.net</a:t>
            </a:r>
            <a:r>
              <a:rPr lang="en-US" dirty="0"/>
              <a:t> 4.6</a:t>
            </a:r>
          </a:p>
          <a:p>
            <a:r>
              <a:rPr lang="en-US" dirty="0" err="1"/>
              <a:t>Iiko</a:t>
            </a:r>
            <a:r>
              <a:rPr lang="en-US" dirty="0"/>
              <a:t> 5.1 </a:t>
            </a:r>
            <a:r>
              <a:rPr lang="ru-RU" dirty="0"/>
              <a:t>и выше работает на </a:t>
            </a:r>
            <a:r>
              <a:rPr lang="en-US" dirty="0" err="1"/>
              <a:t>.net</a:t>
            </a:r>
            <a:r>
              <a:rPr lang="en-US" dirty="0"/>
              <a:t> 4.6.1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45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термины: лицензии </a:t>
            </a:r>
            <a:r>
              <a:rPr lang="en-US" dirty="0" err="1"/>
              <a:t>iiko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Любой </a:t>
            </a:r>
            <a:r>
              <a:rPr lang="ru-RU" dirty="0" err="1"/>
              <a:t>фронтовый</a:t>
            </a:r>
            <a:r>
              <a:rPr lang="ru-RU" dirty="0"/>
              <a:t> плагин использует лицензию</a:t>
            </a:r>
          </a:p>
          <a:p>
            <a:r>
              <a:rPr lang="ru-RU" dirty="0"/>
              <a:t>Важно знать: лицензии в логе </a:t>
            </a:r>
            <a:r>
              <a:rPr lang="en-US" dirty="0" err="1"/>
              <a:t>cashserver</a:t>
            </a:r>
            <a:endParaRPr lang="ru-RU" dirty="0"/>
          </a:p>
          <a:p>
            <a:r>
              <a:rPr lang="ru-RU" dirty="0"/>
              <a:t>Важно знать: сообщение фронта о лицензии при ее отсутствии</a:t>
            </a:r>
          </a:p>
          <a:p>
            <a:r>
              <a:rPr lang="ru-RU" dirty="0"/>
              <a:t>У каждой лицензии есть номер, который мы выбираем</a:t>
            </a:r>
          </a:p>
          <a:p>
            <a:r>
              <a:rPr lang="ru-RU" dirty="0"/>
              <a:t>Названия на портале</a:t>
            </a:r>
            <a:r>
              <a:rPr lang="en-US" dirty="0"/>
              <a:t> </a:t>
            </a:r>
            <a:r>
              <a:rPr lang="ru-RU" dirty="0"/>
              <a:t>и в </a:t>
            </a:r>
            <a:r>
              <a:rPr lang="en-US" dirty="0" err="1"/>
              <a:t>backoffice</a:t>
            </a:r>
            <a:r>
              <a:rPr lang="en-US" dirty="0"/>
              <a:t> </a:t>
            </a:r>
            <a:r>
              <a:rPr lang="ru-RU" dirty="0"/>
              <a:t>могут отличаться</a:t>
            </a:r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11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термины: сети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Адресация в сетях. </a:t>
            </a:r>
            <a:r>
              <a:rPr lang="en-US" dirty="0"/>
              <a:t>IP </a:t>
            </a:r>
            <a:r>
              <a:rPr lang="ru-RU" dirty="0"/>
              <a:t>адрес, </a:t>
            </a:r>
            <a:r>
              <a:rPr lang="en-US" dirty="0"/>
              <a:t>DHCP, dynamic/static IP</a:t>
            </a:r>
          </a:p>
          <a:p>
            <a:r>
              <a:rPr lang="ru-RU" dirty="0"/>
              <a:t>Порты </a:t>
            </a:r>
            <a:r>
              <a:rPr lang="en-US" dirty="0"/>
              <a:t>TCP/UDP</a:t>
            </a:r>
            <a:endParaRPr lang="ru-RU" dirty="0"/>
          </a:p>
          <a:p>
            <a:r>
              <a:rPr lang="en-US" dirty="0"/>
              <a:t>DNS</a:t>
            </a:r>
          </a:p>
          <a:p>
            <a:r>
              <a:rPr lang="en-US" dirty="0"/>
              <a:t>HTTP</a:t>
            </a:r>
          </a:p>
          <a:p>
            <a:r>
              <a:rPr lang="en-US" dirty="0"/>
              <a:t>HTTPS</a:t>
            </a:r>
          </a:p>
        </p:txBody>
      </p:sp>
    </p:spTree>
    <p:extLst>
      <p:ext uri="{BB962C8B-B14F-4D97-AF65-F5344CB8AC3E}">
        <p14:creationId xmlns:p14="http://schemas.microsoft.com/office/powerpoint/2010/main" val="204042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Системные требования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Их нужно выполнить!</a:t>
            </a:r>
          </a:p>
          <a:p>
            <a:r>
              <a:rPr lang="ru-RU" dirty="0"/>
              <a:t>Версия системы не ниже </a:t>
            </a:r>
            <a:r>
              <a:rPr lang="ru-RU" dirty="0" err="1"/>
              <a:t>Windows</a:t>
            </a:r>
            <a:r>
              <a:rPr lang="ru-RU" dirty="0"/>
              <a:t> 7</a:t>
            </a:r>
          </a:p>
          <a:p>
            <a:r>
              <a:rPr lang="ru-RU" dirty="0"/>
              <a:t>Установленный .</a:t>
            </a:r>
            <a:r>
              <a:rPr lang="ru-RU" dirty="0" err="1"/>
              <a:t>net</a:t>
            </a:r>
            <a:r>
              <a:rPr lang="ru-RU" dirty="0"/>
              <a:t> </a:t>
            </a:r>
            <a:r>
              <a:rPr lang="ru-RU" dirty="0" err="1"/>
              <a:t>framework</a:t>
            </a:r>
            <a:r>
              <a:rPr lang="ru-RU" dirty="0"/>
              <a:t> 4.5.1 или выше </a:t>
            </a:r>
            <a:r>
              <a:rPr lang="ru-RU" u="sng" dirty="0">
                <a:hlinkClick r:id="rId2"/>
              </a:rPr>
              <a:t>(как узнать версию .</a:t>
            </a:r>
            <a:r>
              <a:rPr lang="ru-RU" u="sng" dirty="0" err="1">
                <a:hlinkClick r:id="rId2"/>
              </a:rPr>
              <a:t>net</a:t>
            </a:r>
            <a:r>
              <a:rPr lang="ru-RU" u="sng" dirty="0">
                <a:hlinkClick r:id="rId2"/>
              </a:rPr>
              <a:t>)</a:t>
            </a:r>
            <a:endParaRPr lang="ru-RU" dirty="0"/>
          </a:p>
          <a:p>
            <a:r>
              <a:rPr lang="ru-RU" dirty="0"/>
              <a:t>Версия </a:t>
            </a:r>
            <a:r>
              <a:rPr lang="ru-RU" dirty="0" err="1"/>
              <a:t>iiko</a:t>
            </a:r>
            <a:r>
              <a:rPr lang="ru-RU" dirty="0"/>
              <a:t> RMS не ниже 4.3.8</a:t>
            </a:r>
          </a:p>
          <a:p>
            <a:r>
              <a:rPr lang="ru-RU" dirty="0"/>
              <a:t>Статический </a:t>
            </a:r>
            <a:r>
              <a:rPr lang="ru-RU" dirty="0" err="1"/>
              <a:t>ip</a:t>
            </a:r>
            <a:r>
              <a:rPr lang="ru-RU" dirty="0"/>
              <a:t>-адрес на ГК</a:t>
            </a:r>
          </a:p>
          <a:p>
            <a:r>
              <a:rPr lang="ru-RU" dirty="0"/>
              <a:t>Интернет соединение</a:t>
            </a:r>
          </a:p>
          <a:p>
            <a:r>
              <a:rPr lang="ru-RU" dirty="0"/>
              <a:t>Наличие </a:t>
            </a:r>
            <a:r>
              <a:rPr lang="ru-RU" dirty="0" err="1"/>
              <a:t>saas</a:t>
            </a:r>
            <a:r>
              <a:rPr lang="ru-RU" dirty="0"/>
              <a:t> лицензии </a:t>
            </a:r>
            <a:r>
              <a:rPr lang="ru-RU" dirty="0" err="1"/>
              <a:t>iikoFrontPaymentPlugin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61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установки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Стоит проверить лог </a:t>
            </a:r>
            <a:r>
              <a:rPr lang="en-US" dirty="0" err="1"/>
              <a:t>cashserver</a:t>
            </a:r>
            <a:r>
              <a:rPr lang="en-US" dirty="0"/>
              <a:t>(</a:t>
            </a:r>
            <a:r>
              <a:rPr lang="ru-RU" dirty="0"/>
              <a:t>или как </a:t>
            </a:r>
            <a:r>
              <a:rPr lang="ru-RU" dirty="0" err="1"/>
              <a:t>отмазаться</a:t>
            </a:r>
            <a:r>
              <a:rPr lang="ru-RU" dirty="0"/>
              <a:t> от установки)</a:t>
            </a:r>
            <a:endParaRPr lang="en-US" dirty="0"/>
          </a:p>
          <a:p>
            <a:r>
              <a:rPr lang="ru-RU" dirty="0"/>
              <a:t>Проверяем системные требования</a:t>
            </a:r>
          </a:p>
          <a:p>
            <a:r>
              <a:rPr lang="ru-RU" dirty="0"/>
              <a:t>Следуем инструкции (</a:t>
            </a:r>
            <a:r>
              <a:rPr lang="ru-RU" dirty="0" err="1"/>
              <a:t>доп</a:t>
            </a:r>
            <a:r>
              <a:rPr lang="ru-RU" dirty="0"/>
              <a:t> действия для запуска)</a:t>
            </a:r>
            <a:endParaRPr lang="en-US" dirty="0"/>
          </a:p>
          <a:p>
            <a:r>
              <a:rPr lang="ru-RU" dirty="0"/>
              <a:t>Качаем плагин на свой ПК</a:t>
            </a:r>
          </a:p>
          <a:p>
            <a:r>
              <a:rPr lang="ru-RU" dirty="0"/>
              <a:t>Правим </a:t>
            </a:r>
            <a:r>
              <a:rPr lang="ru-RU" dirty="0" err="1"/>
              <a:t>конфиги</a:t>
            </a:r>
            <a:endParaRPr lang="ru-RU" dirty="0"/>
          </a:p>
          <a:p>
            <a:r>
              <a:rPr lang="ru-RU" dirty="0"/>
              <a:t>Передаем файлы на удаленный компьютер</a:t>
            </a:r>
          </a:p>
          <a:p>
            <a:r>
              <a:rPr lang="ru-RU" dirty="0"/>
              <a:t>Подкидываем плагин</a:t>
            </a:r>
          </a:p>
          <a:p>
            <a:r>
              <a:rPr lang="ru-RU" dirty="0"/>
              <a:t>Перезапускаем </a:t>
            </a:r>
            <a:r>
              <a:rPr lang="en-US" dirty="0" err="1"/>
              <a:t>iikoFront</a:t>
            </a:r>
            <a:endParaRPr lang="en-US" dirty="0"/>
          </a:p>
          <a:p>
            <a:r>
              <a:rPr lang="ru-RU" b="1" dirty="0"/>
              <a:t>Смотрим </a:t>
            </a:r>
            <a:r>
              <a:rPr lang="ru-RU" b="1" dirty="0" err="1"/>
              <a:t>логи</a:t>
            </a:r>
            <a:r>
              <a:rPr lang="ru-RU" b="1" dirty="0"/>
              <a:t>!</a:t>
            </a:r>
            <a:endParaRPr lang="en-US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проблемы и пути решения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Ничего не запустилось. </a:t>
            </a:r>
            <a:r>
              <a:rPr lang="en-US" dirty="0"/>
              <a:t> </a:t>
            </a:r>
            <a:r>
              <a:rPr lang="ru-RU" dirty="0"/>
              <a:t>Если лога нет обычно нет лицензии</a:t>
            </a:r>
            <a:endParaRPr lang="en-US" dirty="0"/>
          </a:p>
          <a:p>
            <a:r>
              <a:rPr lang="ru-RU" dirty="0"/>
              <a:t>Лицензия есть, но лога все равно нет. Правильно ли вы подкинули плагин? </a:t>
            </a:r>
            <a:r>
              <a:rPr lang="en-US" dirty="0" err="1"/>
              <a:t>Cashserver</a:t>
            </a:r>
            <a:r>
              <a:rPr lang="ru-RU" dirty="0"/>
              <a:t>?</a:t>
            </a:r>
          </a:p>
          <a:p>
            <a:r>
              <a:rPr lang="ru-RU" dirty="0"/>
              <a:t>Нет лога? Можно написать в </a:t>
            </a:r>
            <a:r>
              <a:rPr lang="en-US" dirty="0"/>
              <a:t>BOS</a:t>
            </a:r>
          </a:p>
          <a:p>
            <a:r>
              <a:rPr lang="ru-RU" dirty="0"/>
              <a:t>Лог появился(УРА!). Есть ошибки при старте?</a:t>
            </a:r>
          </a:p>
          <a:p>
            <a:r>
              <a:rPr lang="ru-RU" dirty="0"/>
              <a:t>Читаем ошибку. Пытаемся подумать кто виноват. Все требования выполнены?</a:t>
            </a:r>
          </a:p>
          <a:p>
            <a:r>
              <a:rPr lang="ru-RU" dirty="0"/>
              <a:t>Если считаете, что виноват разработчик – пишем в </a:t>
            </a:r>
            <a:r>
              <a:rPr lang="en-US" dirty="0"/>
              <a:t>BOS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0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проблемы и пути решения</a:t>
            </a: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221" y="1828799"/>
            <a:ext cx="3115379" cy="43434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4" y="1580811"/>
            <a:ext cx="6592220" cy="483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6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1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2487B28-29C9-4875-941D-8803A16857DC}" vid="{3677FEDB-FEA7-4DEF-8455-CA5891F733EE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Тема1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2487B28-29C9-4875-941D-8803A16857DC}" vid="{3677FEDB-FEA7-4DEF-8455-CA5891F733EE}"/>
    </a:ext>
  </a:extLst>
</a:theme>
</file>

<file path=ppt/theme/theme5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Тема1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2487B28-29C9-4875-941D-8803A16857DC}" vid="{3677FEDB-FEA7-4DEF-8455-CA5891F733EE}"/>
    </a:ext>
  </a:extLst>
</a:theme>
</file>

<file path=ppt/theme/theme7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518</Words>
  <Application>Microsoft Office PowerPoint</Application>
  <PresentationFormat>Широкоэкранный</PresentationFormat>
  <Paragraphs>86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Arial</vt:lpstr>
      <vt:lpstr>Book Antiqua</vt:lpstr>
      <vt:lpstr>Calibri</vt:lpstr>
      <vt:lpstr>Calibri Light</vt:lpstr>
      <vt:lpstr>Century Gothic</vt:lpstr>
      <vt:lpstr>Специальное оформление</vt:lpstr>
      <vt:lpstr>Тема1</vt:lpstr>
      <vt:lpstr>1_Специальное оформление</vt:lpstr>
      <vt:lpstr>1_Тема1</vt:lpstr>
      <vt:lpstr>2_Специальное оформление</vt:lpstr>
      <vt:lpstr>2_Тема1</vt:lpstr>
      <vt:lpstr>3_Специальное оформление</vt:lpstr>
      <vt:lpstr>4_Специальное оформление</vt:lpstr>
      <vt:lpstr>5_Специальное оформление</vt:lpstr>
      <vt:lpstr>Установка плагинов BOS для iikoFront и iikoRMS</vt:lpstr>
      <vt:lpstr>Программа обучения</vt:lpstr>
      <vt:lpstr>Основные термины: .NET Framework</vt:lpstr>
      <vt:lpstr>Основные термины: лицензии iiko</vt:lpstr>
      <vt:lpstr>Основные термины: сети</vt:lpstr>
      <vt:lpstr>Системные требования</vt:lpstr>
      <vt:lpstr>Процесс установки</vt:lpstr>
      <vt:lpstr>Основные проблемы и пути решения</vt:lpstr>
      <vt:lpstr>Основные проблемы и пути решения</vt:lpstr>
      <vt:lpstr>Основные проблемы и пути решения</vt:lpstr>
      <vt:lpstr>Основные проблемы и пути решения</vt:lpstr>
      <vt:lpstr>Регламент передачи заявки в BOS</vt:lpstr>
      <vt:lpstr>Коротко о плагинах для iikoRMS/Chain</vt:lpstr>
      <vt:lpstr>Возможные ошибки</vt:lpstr>
      <vt:lpstr>Live - внедрение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Установка плагинов BOS для iikoFront</dc:title>
  <dc:creator/>
  <cp:keywords/>
  <cp:lastModifiedBy/>
  <cp:revision>3</cp:revision>
  <dcterms:created xsi:type="dcterms:W3CDTF">2017-10-18T08:20:43Z</dcterms:created>
  <dcterms:modified xsi:type="dcterms:W3CDTF">2017-11-20T21:58:39Z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