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5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8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2" r:id="rId2"/>
    <p:sldMasterId id="2147483675" r:id="rId3"/>
    <p:sldMasterId id="2147483690" r:id="rId4"/>
    <p:sldMasterId id="2147483702" r:id="rId5"/>
    <p:sldMasterId id="2147483717" r:id="rId6"/>
    <p:sldMasterId id="2147483731" r:id="rId7"/>
    <p:sldMasterId id="2147483746" r:id="rId8"/>
    <p:sldMasterId id="2147483758" r:id="rId9"/>
    <p:sldMasterId id="2147483770" r:id="rId10"/>
  </p:sldMasterIdLst>
  <p:notesMasterIdLst>
    <p:notesMasterId r:id="rId13"/>
  </p:notesMasterIdLst>
  <p:handoutMasterIdLst>
    <p:handoutMasterId r:id="rId14"/>
  </p:handoutMasterIdLst>
  <p:sldIdLst>
    <p:sldId id="256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25F"/>
    <a:srgbClr val="1775A9"/>
    <a:srgbClr val="2AA0E2"/>
    <a:srgbClr val="62B9E9"/>
    <a:srgbClr val="6CBDEA"/>
    <a:srgbClr val="1FB7DB"/>
    <a:srgbClr val="1992AF"/>
    <a:srgbClr val="2AD9E2"/>
    <a:srgbClr val="19B1B9"/>
    <a:srgbClr val="1386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4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0" y="1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23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Master" Target="slideMasters/slideMaster6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9.xml"/><Relationship Id="rId4" Type="http://schemas.openxmlformats.org/officeDocument/2006/relationships/slideMaster" Target="slideMasters/slideMaster3.xml"/><Relationship Id="rId9" Type="http://schemas.openxmlformats.org/officeDocument/2006/relationships/slideMaster" Target="slideMasters/slideMaster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D5444-F62C-42C3-A75A-D9DBA807730F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4F617-7A30-41D4-AB86-5D833C98E18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AA1FA-7B6A-47D2-8D61-F225D71B51FF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179D-2D27-49E2-B022-8EDDA2EFE68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20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91169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91755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4162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300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3614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9840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76693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87504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78207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75514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93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90483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37191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92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230" y="0"/>
            <a:ext cx="42557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9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14.11.2017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34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199" y="226629"/>
            <a:ext cx="3011430" cy="87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59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9788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4585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470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67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623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444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05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74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88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6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26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15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14.11.2017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759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993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83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9121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996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552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83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845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609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2998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434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5040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38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12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641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32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pPr/>
              <a:t>14.11.2017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62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90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587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6370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84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51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701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89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71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205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66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52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05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86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76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2036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9711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2579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1080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24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7353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04360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06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4466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1132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019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ru-RU" sz="1800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8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51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04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11" name="Полилиния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2" name="Полилиния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5" name="Рисунок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Инструкци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14400">
              <a:buNone/>
            </a:pPr>
            <a:r>
              <a:rPr lang="ru-RU" sz="1200" b="1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ПРИМЕЧАНИЕ.</a:t>
            </a:r>
          </a:p>
          <a:p>
            <a:pPr algn="l" defTabSz="914400">
              <a:buNone/>
            </a:pPr>
            <a:r>
              <a:rPr lang="ru-RU" sz="1200" b="0" i="1" dirty="0" smtClean="0">
                <a:solidFill>
                  <a:schemeClr val="lt1"/>
                </a:solidFill>
                <a:latin typeface="Arial"/>
                <a:ea typeface="+mn-ea"/>
                <a:cs typeface="Arial"/>
              </a:rPr>
              <a:t>Чтобы изменить изображение на этом слайде, выделите рисунок и удалите его. Затем щелкните значок "Рисунки" в заполнителе и вставьте свое изображение.</a:t>
            </a:r>
            <a:endParaRPr lang="ru-RU" sz="1200" b="0" i="1" dirty="0">
              <a:solidFill>
                <a:schemeClr val="lt1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4483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800" dirty="0"/>
          </a:p>
        </p:txBody>
      </p:sp>
      <p:sp>
        <p:nvSpPr>
          <p:cNvPr id="8" name="Полилиния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9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10" name="Полилиния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4162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62642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54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68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4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6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33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45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Две картинки с подпис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A3335-6331-4872-A8B7-ECD55539F4D0}" type="datetimeFigureOut">
              <a:rPr lang="ru-RU" smtClean="0"/>
              <a:t>14.11.2017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324599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24599" y="5257800"/>
            <a:ext cx="4572000" cy="548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3" name="Текст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8" name="Рисунок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03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3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6331230" y="3387909"/>
            <a:ext cx="6858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251613" y="3387909"/>
            <a:ext cx="6858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7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77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78011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92839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32333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339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84730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1932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99429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88173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86809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8457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20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6618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72437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08584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77743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81936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26129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70634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94993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6145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421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91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4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9A3335-6331-4872-A8B7-ECD55539F4D0}" type="datetimeFigureOut">
              <a:rPr lang="ru-RU" smtClean="0"/>
              <a:pPr/>
              <a:t>14.11.2017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7F8E3F6-DE14-48B2-B2BC-6FABA9630FB8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9010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26629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5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74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8" orient="horz" pos="2160" userDrawn="1">
          <p15:clr>
            <a:srgbClr val="F26B43"/>
          </p15:clr>
        </p15:guide>
        <p15:guide id="9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810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29" r:id="rId12"/>
    <p:sldLayoutId id="214748373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929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8" orient="horz" pos="2160" userDrawn="1">
          <p15:clr>
            <a:srgbClr val="F26B43"/>
          </p15:clr>
        </p15:guide>
        <p15:guide id="9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50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7" pos="3840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0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63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BEE4E-EE19-4925-BC3A-4DBE6AF2708D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2717-AE3B-4BD5-A76A-168296E1A6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96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74930"/>
            <a:ext cx="5045562" cy="14605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230" y="0"/>
            <a:ext cx="4255770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ru-RU" sz="5400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5681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1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2487B28-29C9-4875-941D-8803A16857DC}" vid="{3677FEDB-FEA7-4DEF-8455-CA5891F733EE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Тема1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2487B28-29C9-4875-941D-8803A16857DC}" vid="{3677FEDB-FEA7-4DEF-8455-CA5891F733EE}"/>
    </a:ext>
  </a:extLst>
</a:theme>
</file>

<file path=ppt/theme/theme5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Тема1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2487B28-29C9-4875-941D-8803A16857DC}" vid="{3677FEDB-FEA7-4DEF-8455-CA5891F733EE}"/>
    </a:ext>
  </a:extLst>
</a:theme>
</file>

<file path=ppt/theme/theme7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D23229-ACB3-4158-AD37-197CF91833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9</vt:i4>
      </vt:variant>
      <vt:variant>
        <vt:lpstr>Заголовки слайдов</vt:lpstr>
      </vt:variant>
      <vt:variant>
        <vt:i4>2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Century Gothic</vt:lpstr>
      <vt:lpstr>Специальное оформление</vt:lpstr>
      <vt:lpstr>Тема1</vt:lpstr>
      <vt:lpstr>1_Специальное оформление</vt:lpstr>
      <vt:lpstr>1_Тема1</vt:lpstr>
      <vt:lpstr>2_Специальное оформление</vt:lpstr>
      <vt:lpstr>2_Тема1</vt:lpstr>
      <vt:lpstr>3_Специальное оформление</vt:lpstr>
      <vt:lpstr>4_Специальное оформление</vt:lpstr>
      <vt:lpstr>5_Специальное оформление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2017-10-18T08:20:43Z</dcterms:created>
  <dcterms:modified xsi:type="dcterms:W3CDTF">2017-11-14T09:24:03Z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