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  <p:sldMasterId id="2147483675" r:id="rId3"/>
    <p:sldMasterId id="2147483690" r:id="rId4"/>
    <p:sldMasterId id="2147483702" r:id="rId5"/>
    <p:sldMasterId id="2147483717" r:id="rId6"/>
    <p:sldMasterId id="2147483731" r:id="rId7"/>
    <p:sldMasterId id="2147483746" r:id="rId8"/>
    <p:sldMasterId id="2147483758" r:id="rId9"/>
    <p:sldMasterId id="2147483770" r:id="rId10"/>
  </p:sldMasterIdLst>
  <p:notesMasterIdLst>
    <p:notesMasterId r:id="rId13"/>
  </p:notesMasterIdLst>
  <p:handoutMasterIdLst>
    <p:handoutMasterId r:id="rId14"/>
  </p:handoutMasterIdLst>
  <p:sldIdLst>
    <p:sldId id="25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25F"/>
    <a:srgbClr val="1775A9"/>
    <a:srgbClr val="2AA0E2"/>
    <a:srgbClr val="62B9E9"/>
    <a:srgbClr val="6CBDEA"/>
    <a:srgbClr val="1FB7DB"/>
    <a:srgbClr val="1992AF"/>
    <a:srgbClr val="2AD9E2"/>
    <a:srgbClr val="19B1B9"/>
    <a:srgbClr val="138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0" y="1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9.xml"/><Relationship Id="rId4" Type="http://schemas.openxmlformats.org/officeDocument/2006/relationships/slideMaster" Target="slideMasters/slideMaster3.xml"/><Relationship Id="rId9" Type="http://schemas.openxmlformats.org/officeDocument/2006/relationships/slideMaster" Target="slideMasters/slideMaster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0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116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175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416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300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3614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84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669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7504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820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75514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3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0483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7191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9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0" y="0"/>
            <a:ext cx="4255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9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34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199" y="226629"/>
            <a:ext cx="3011430" cy="87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78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45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70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67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2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444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05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4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88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26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15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59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93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12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99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552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83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84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609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2998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43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04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38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1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641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32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6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90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587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6370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384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51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1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8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71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205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6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05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86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76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03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711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579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1080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7353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436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6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46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132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6019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8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51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04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48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416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264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4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4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3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45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t>14.11.2017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0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3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7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7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7801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92839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32333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33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473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932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9429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817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6809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457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20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618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2437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8584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7743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8193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6129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0634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4993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614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5421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9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14.11.2017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01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6629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7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8" orient="horz" pos="2160" userDrawn="1">
          <p15:clr>
            <a:srgbClr val="F26B43"/>
          </p15:clr>
        </p15:guide>
        <p15:guide id="9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1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29" r:id="rId12"/>
    <p:sldLayoutId id="214748373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2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8" orient="horz" pos="2160" userDrawn="1">
          <p15:clr>
            <a:srgbClr val="F26B43"/>
          </p15:clr>
        </p15:guide>
        <p15:guide id="9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0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7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0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3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EE4E-EE19-4925-BC3A-4DBE6AF2708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2717-AE3B-4BD5-A76A-168296E1A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96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74930"/>
            <a:ext cx="5045562" cy="1460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0" y="0"/>
            <a:ext cx="425577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68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5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Тема1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D2487B28-29C9-4875-941D-8803A16857DC}" vid="{3677FEDB-FEA7-4DEF-8455-CA5891F733EE}"/>
    </a:ext>
  </a:extLst>
</a:theme>
</file>

<file path=ppt/theme/theme7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2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Century Gothic</vt:lpstr>
      <vt:lpstr>Специальное оформление</vt:lpstr>
      <vt:lpstr>Тема1</vt:lpstr>
      <vt:lpstr>1_Специальное оформление</vt:lpstr>
      <vt:lpstr>1_Тема1</vt:lpstr>
      <vt:lpstr>2_Специальное оформление</vt:lpstr>
      <vt:lpstr>2_Тема1</vt:lpstr>
      <vt:lpstr>3_Специальное оформление</vt:lpstr>
      <vt:lpstr>4_Специальное оформление</vt:lpstr>
      <vt:lpstr>5_Специальное оформление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2017-10-18T08:20:43Z</dcterms:created>
  <dcterms:modified xsi:type="dcterms:W3CDTF">2017-11-14T09:24:03Z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